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3" r:id="rId2"/>
    <p:sldId id="264" r:id="rId3"/>
    <p:sldId id="265" r:id="rId4"/>
    <p:sldId id="266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 varScale="1">
        <p:scale>
          <a:sx n="152" d="100"/>
          <a:sy n="152" d="100"/>
        </p:scale>
        <p:origin x="8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ED43643-C9A9-439E-29AC-B4E3CB3BF61F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EA0B82-57C6-37E1-1A56-C36BF936A2E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F825AE2-ADD9-9340-A0C6-E24102C12413}" type="datetime1">
              <a:rPr lang="es-CO"/>
              <a:pPr lvl="0"/>
              <a:t>6/02/25</a:t>
            </a:fld>
            <a:endParaRPr lang="es-CO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68E07E2C-0620-B717-EC23-80C27EDEF2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DA77B552-A9A7-7BBD-CC25-1D7D1605E03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54467D-F789-6194-B4C6-9C101DAD3EC8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3CAFBD-73C8-6D04-D21F-3C535D06332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01C68AE-BAF2-EA49-B061-76D78918DE92}" type="slidenum"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770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893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243FC-366C-6B14-40CD-5CC5EE9299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7370" y="1007952"/>
            <a:ext cx="9120399" cy="6882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s-ES" sz="2000" b="1" i="0" u="none" strike="noStrike" cap="none" spc="0" baseline="0">
                <a:solidFill>
                  <a:srgbClr val="0551A5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TÍTULO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025D3-29DA-7FD9-B8D8-825243260F8D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2214301" y="1831506"/>
            <a:ext cx="9167609" cy="33615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sz="1200" b="0" i="0" u="none" strike="noStrike" cap="none" spc="0" baseline="0">
                <a:solidFill>
                  <a:srgbClr val="000000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1808972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FAF2F-AC87-46AC-487E-7E4B76DE55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5927" y="1338032"/>
            <a:ext cx="10278980" cy="8500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s-ES" sz="2000" b="1" i="0" u="none" strike="noStrike" cap="none" spc="0" baseline="0">
                <a:solidFill>
                  <a:srgbClr val="0551A5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TÍTULO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85B63-2E45-733D-F891-F040504B1E13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735927" y="3293979"/>
            <a:ext cx="10236872" cy="24434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sz="1200" b="0" i="0" u="none" strike="noStrike" cap="none" spc="0" baseline="0">
                <a:solidFill>
                  <a:srgbClr val="000000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Texto</a:t>
            </a:r>
          </a:p>
        </p:txBody>
      </p:sp>
      <p:sp>
        <p:nvSpPr>
          <p:cNvPr id="4" name="Marcador de texto 5">
            <a:extLst>
              <a:ext uri="{FF2B5EF4-FFF2-40B4-BE49-F238E27FC236}">
                <a16:creationId xmlns:a16="http://schemas.microsoft.com/office/drawing/2014/main" id="{879B68E0-B0E8-A15D-3347-4235C2DE7E08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35927" y="2323819"/>
            <a:ext cx="10278980" cy="8920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spcAft>
                <a:spcPts val="0"/>
              </a:spcAft>
              <a:buNone/>
              <a:tabLst/>
              <a:defRPr lang="es-ES" sz="1600" b="1" i="0" u="none" strike="noStrike" cap="none" spc="0" baseline="0">
                <a:solidFill>
                  <a:srgbClr val="7F7F7F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Subtítulo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22729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portada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>
            <a:extLst>
              <a:ext uri="{FF2B5EF4-FFF2-40B4-BE49-F238E27FC236}">
                <a16:creationId xmlns:a16="http://schemas.microsoft.com/office/drawing/2014/main" id="{E629866B-2FEE-BAA4-946C-F7CC0F7A4EB1}"/>
              </a:ext>
            </a:extLst>
          </p:cNvPr>
          <p:cNvSpPr txBox="1"/>
          <p:nvPr/>
        </p:nvSpPr>
        <p:spPr>
          <a:xfrm>
            <a:off x="3335328" y="2967337"/>
            <a:ext cx="5521348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5400" b="1" i="0" u="none" strike="noStrike" kern="1200" cap="none" spc="0" baseline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323891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6E094-D60E-E63F-7058-AB059AC1056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A07B10-3339-2F29-602B-D36CCD017B68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214301" y="1831506"/>
            <a:ext cx="9167609" cy="33615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endParaRPr lang="es-C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00B9D-305A-B16B-6EAB-B92D2C731A1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7E8E2F-1668-5083-6CA0-65FD0CA0105D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35927" y="3293979"/>
            <a:ext cx="10236872" cy="24434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E577B5-9A71-60CF-BF25-1E233B85A2D5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35927" y="2323819"/>
            <a:ext cx="10278980" cy="8920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endParaRPr lang="es-C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5629 tema u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5629%20tema%20udes</Template>
  <TotalTime>412</TotalTime>
  <Words>0</Words>
  <Application>Microsoft Macintosh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Tahoma</vt:lpstr>
      <vt:lpstr>5629 tema udes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Diseñadora Imprenta 1</dc:creator>
  <cp:lastModifiedBy>Comunicación Digital</cp:lastModifiedBy>
  <cp:revision>29</cp:revision>
  <dcterms:created xsi:type="dcterms:W3CDTF">2023-11-28T15:08:18Z</dcterms:created>
  <dcterms:modified xsi:type="dcterms:W3CDTF">2025-02-06T16:45:52Z</dcterms:modified>
</cp:coreProperties>
</file>