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024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/>
    <p:restoredTop sz="94658"/>
  </p:normalViewPr>
  <p:slideViewPr>
    <p:cSldViewPr snapToGrid="0">
      <p:cViewPr varScale="1">
        <p:scale>
          <a:sx n="111" d="100"/>
          <a:sy n="111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BCCD-1388-DF4E-B43B-E3051D4C8448}" type="datetimeFigureOut">
              <a:rPr lang="es-CO" smtClean="0"/>
              <a:t>3/06/26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72545-6120-244D-B7D9-F3AEE6168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65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D74E2D-8180-0789-1638-2E803C7A0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7784" y="1125414"/>
            <a:ext cx="9736015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TITULO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76E3AD-6FA8-AD61-CBF4-513BEA793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4" y="2133601"/>
            <a:ext cx="9736015" cy="4043362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12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23595F1-ECED-C1EC-CF0D-8F42FCC62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5414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3DFA6F2-EFEE-1C06-3CCF-8BC3093D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1373"/>
            <a:ext cx="10515600" cy="30838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9234CC4-7D05-5FB3-E7B8-88C74CA18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68862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53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C442308-044C-13AB-57D6-B3CEB6E12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5414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61A2015-D12F-2531-379E-A1562205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1373"/>
            <a:ext cx="10515600" cy="30838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9">
            <a:extLst>
              <a:ext uri="{FF2B5EF4-FFF2-40B4-BE49-F238E27FC236}">
                <a16:creationId xmlns:a16="http://schemas.microsoft.com/office/drawing/2014/main" id="{1DC969E9-4BF6-C03B-5DD6-D580167C78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68862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489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23595F1-ECED-C1EC-CF0D-8F42FCC62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6772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09F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3DFA6F2-EFEE-1C06-3CCF-8BC3093D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893"/>
            <a:ext cx="10515600" cy="38613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9234CC4-7D05-5FB3-E7B8-88C74CA18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90768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34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08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71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50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07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48638-3C69-FD25-9256-F60DD2C6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6FF896-9261-0379-51B9-964E0D56E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01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7D92C-E19E-9BBD-61CB-E40AFE22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C7457F-72FB-CA47-2CBC-184DC775C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935B31-0B9B-2D8F-663F-5FEA921AF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82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B6273-68F5-22B7-7EA8-280B50F7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F16031-9A12-2C24-F805-B014AD42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5375E6-77AA-AB78-D31A-5014246E6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034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B684F-7BE4-A4E9-8BA6-98BD9E74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D1CB1-6855-2335-26F5-DE0E8187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003E90-C75F-9F74-94FF-12E22CB225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84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742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DES CUCUTA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 UDES CUCUTA" id="{225702D0-D1C8-7147-AAA2-9E39BC5666C9}" vid="{96DAA70B-0635-EA4E-ABD9-18F80ED247B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UDES CUCUTA</Template>
  <TotalTime>121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Arial</vt:lpstr>
      <vt:lpstr>Tahoma</vt:lpstr>
      <vt:lpstr>TEMA UDES CUCUTA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Diseñadora Imprenta 2</dc:creator>
  <cp:lastModifiedBy>Diseñadora Imprenta 2</cp:lastModifiedBy>
  <cp:revision>10</cp:revision>
  <dcterms:created xsi:type="dcterms:W3CDTF">2026-05-26T15:11:05Z</dcterms:created>
  <dcterms:modified xsi:type="dcterms:W3CDTF">2026-06-03T14:18:54Z</dcterms:modified>
</cp:coreProperties>
</file>