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8" d="100"/>
          <a:sy n="18" d="100"/>
        </p:scale>
        <p:origin x="36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1681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92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583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91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491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250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51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092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2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479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04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679992-99A2-4A35-BA9C-5D150C0B03E6}" type="datetimeFigureOut">
              <a:rPr lang="es-CO" smtClean="0"/>
              <a:t>12/06/26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5CB255-18D0-42D3-A4EF-20653AAC77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018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con la imagen de una persona&#10;&#10;El contenido generado por IA puede ser incorrecto.">
            <a:extLst>
              <a:ext uri="{FF2B5EF4-FFF2-40B4-BE49-F238E27FC236}">
                <a16:creationId xmlns:a16="http://schemas.microsoft.com/office/drawing/2014/main" id="{8B9B924B-95C4-5162-43B5-CFC66A7D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804" y="-304800"/>
            <a:ext cx="32860896" cy="438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2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Wilfredo Valdivieso Quintero</dc:creator>
  <cp:lastModifiedBy>Diseñadora Imprenta 2</cp:lastModifiedBy>
  <cp:revision>2</cp:revision>
  <dcterms:created xsi:type="dcterms:W3CDTF">2026-06-04T11:50:25Z</dcterms:created>
  <dcterms:modified xsi:type="dcterms:W3CDTF">2026-06-12T18:57:22Z</dcterms:modified>
</cp:coreProperties>
</file>