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61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43852C-C8C6-4CEE-A4EB-F59A3CD8D45B}" v="3" dt="2026-06-04T11:48:17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12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C5D6-62B6-E249-BDE7-FBDC90718186}" type="datetimeFigureOut">
              <a:rPr lang="es-CO" smtClean="0"/>
              <a:t>12/06/26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A993A-35A8-094B-9AED-502CD41F1D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288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FC2DDE3-B469-0411-80E1-8BF47C0F53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4281"/>
            <a:ext cx="10515600" cy="3484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011EAB9C-130B-DC55-3EDB-C5B7C908A9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8097"/>
            <a:ext cx="10515600" cy="704335"/>
          </a:xfrm>
          <a:prstGeom prst="rect">
            <a:avLst/>
          </a:prstGeom>
        </p:spPr>
        <p:txBody>
          <a:bodyPr anchor="ctr"/>
          <a:lstStyle>
            <a:lvl1pPr algn="ctr">
              <a:defRPr sz="2400" b="1" i="0">
                <a:solidFill>
                  <a:srgbClr val="173C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dirty="0"/>
              <a:t>TITULO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872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FDA8BD-FDAD-B45D-731F-077B897484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75935"/>
            <a:ext cx="10515600" cy="3682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ES" dirty="0"/>
              <a:t>Texto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2BAF604-94DF-3E49-CC5B-BEE220AC3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99751"/>
            <a:ext cx="10515600" cy="704335"/>
          </a:xfrm>
          <a:prstGeom prst="rect">
            <a:avLst/>
          </a:prstGeom>
        </p:spPr>
        <p:txBody>
          <a:bodyPr anchor="ctr"/>
          <a:lstStyle>
            <a:lvl1pPr algn="ctr">
              <a:defRPr sz="2400" b="1" i="0">
                <a:solidFill>
                  <a:srgbClr val="173C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dirty="0"/>
              <a:t>TITULO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3904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50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59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5FD75D8-D61C-292A-CA77-CC40A55C5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235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51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882BEEF-8269-35DB-5C35-A33D39354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81"/>
            <a:ext cx="10515600" cy="3437709"/>
          </a:xfrm>
        </p:spPr>
        <p:txBody>
          <a:bodyPr>
            <a:normAutofit/>
          </a:bodyPr>
          <a:lstStyle/>
          <a:p>
            <a:endParaRPr lang="es-CO" sz="1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842BB33-D9B3-59FD-9E88-9C117DC57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297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01D57B6-DF32-06A4-0C0C-066368AD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O" sz="1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F14B67A-5074-BA10-F079-19194530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2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3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0</Words>
  <Application>Microsoft Macintosh PowerPoint</Application>
  <PresentationFormat>Panorámica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Aptos</vt:lpstr>
      <vt:lpstr>Arial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Wilfredo Valdivieso Quintero</dc:creator>
  <cp:lastModifiedBy>Diseñadora Imprenta 2</cp:lastModifiedBy>
  <cp:revision>3</cp:revision>
  <dcterms:created xsi:type="dcterms:W3CDTF">2026-05-25T00:03:06Z</dcterms:created>
  <dcterms:modified xsi:type="dcterms:W3CDTF">2026-06-12T18:50:30Z</dcterms:modified>
</cp:coreProperties>
</file>